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u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u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u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u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u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u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u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u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u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u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u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u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u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u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u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85F2681-F913-4F71-A9D3-3BC0F7D4C82A}" type="datetimeFigureOut">
              <a:rPr lang="hr-HR" smtClean="0"/>
              <a:t>29.5.2018.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3C2C1CA-A8E0-4FC1-BFCD-35957F3F5DE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Psi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Dora </a:t>
            </a:r>
            <a:r>
              <a:rPr lang="hr-HR" dirty="0" err="1" smtClean="0"/>
              <a:t>Černelić</a:t>
            </a:r>
            <a:r>
              <a:rPr lang="hr-HR" dirty="0" smtClean="0"/>
              <a:t> &amp; Lorena Belavić</a:t>
            </a:r>
          </a:p>
          <a:p>
            <a:r>
              <a:rPr lang="hr-HR" dirty="0" smtClean="0"/>
              <a:t>6.a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68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što su psi korisni?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hr-HR" dirty="0" smtClean="0"/>
              <a:t>Psi mogu biti korisni:</a:t>
            </a:r>
          </a:p>
          <a:p>
            <a:r>
              <a:rPr lang="hr-HR" dirty="0"/>
              <a:t>z</a:t>
            </a:r>
            <a:r>
              <a:rPr lang="hr-HR" dirty="0" smtClean="0"/>
              <a:t>a lov</a:t>
            </a:r>
          </a:p>
          <a:p>
            <a:r>
              <a:rPr lang="hr-HR" dirty="0"/>
              <a:t>z</a:t>
            </a:r>
            <a:r>
              <a:rPr lang="hr-HR" dirty="0" smtClean="0"/>
              <a:t>a pomoć policiji</a:t>
            </a:r>
          </a:p>
          <a:p>
            <a:r>
              <a:rPr lang="hr-HR" dirty="0" smtClean="0"/>
              <a:t>i dr.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599892" cy="23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3001516" cy="22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21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0832" y="1412776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r-HR" sz="9600" dirty="0">
                <a:latin typeface="air show" panose="02000000000000000000" pitchFamily="2" charset="0"/>
              </a:rPr>
              <a:t>Kraj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9333"/>
            <a:ext cx="7920880" cy="329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hr-HR" dirty="0" smtClean="0"/>
              <a:t>Psi su porodica unutar </a:t>
            </a:r>
            <a:r>
              <a:rPr lang="hr-HR" dirty="0" err="1" smtClean="0"/>
              <a:t>nadporodice</a:t>
            </a:r>
            <a:r>
              <a:rPr lang="hr-HR" dirty="0" smtClean="0"/>
              <a:t> </a:t>
            </a:r>
            <a:r>
              <a:rPr lang="hr-HR" dirty="0" err="1" smtClean="0"/>
              <a:t>prsolikih</a:t>
            </a:r>
            <a:r>
              <a:rPr lang="hr-HR" dirty="0" smtClean="0"/>
              <a:t> životinja</a:t>
            </a:r>
          </a:p>
          <a:p>
            <a:r>
              <a:rPr lang="hr-HR" dirty="0" smtClean="0"/>
              <a:t>U tu porodicu spadaju lisice, kojoti, vukovi ali i domaći psi</a:t>
            </a:r>
          </a:p>
          <a:p>
            <a:r>
              <a:rPr lang="hr-HR" dirty="0" smtClean="0"/>
              <a:t>Psi su se razvili na području Sjeverne Amerike od životinje koja je bila veličine lisice samo što nije mogla uvlačiti pandže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94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/>
              <a:t>Izgled i građa tijela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Tijelo im je vitko, a glava malena, izbočena </a:t>
            </a:r>
            <a:r>
              <a:rPr lang="hr-HR" sz="2800" dirty="0" smtClean="0"/>
              <a:t>njuška</a:t>
            </a:r>
            <a:r>
              <a:rPr lang="hr-HR" sz="2800" dirty="0"/>
              <a:t> je </a:t>
            </a:r>
            <a:r>
              <a:rPr lang="hr-HR" sz="2800" dirty="0" smtClean="0"/>
              <a:t>tupa</a:t>
            </a:r>
            <a:endParaRPr lang="hr-HR" sz="2800" dirty="0"/>
          </a:p>
          <a:p>
            <a:r>
              <a:rPr lang="hr-HR" sz="2800" dirty="0"/>
              <a:t>Snažne pandže ne mogu uvući u šape, pa su </a:t>
            </a:r>
            <a:r>
              <a:rPr lang="hr-HR" sz="2800" dirty="0" smtClean="0"/>
              <a:t>tupe</a:t>
            </a:r>
          </a:p>
          <a:p>
            <a:r>
              <a:rPr lang="hr-HR" sz="2800" dirty="0" smtClean="0"/>
              <a:t> </a:t>
            </a:r>
            <a:r>
              <a:rPr lang="hr-HR" sz="2800" dirty="0"/>
              <a:t>Rep im nije dugačak, a često je obrastao čupavom </a:t>
            </a:r>
            <a:r>
              <a:rPr lang="hr-HR" sz="2800" dirty="0" smtClean="0"/>
              <a:t>dlakom</a:t>
            </a:r>
          </a:p>
          <a:p>
            <a:r>
              <a:rPr lang="hr-HR" sz="2800" dirty="0"/>
              <a:t>Imaju 42 zuba, pri tome uvijek po četiri pretkutnjaka s obje strane i u gornjoj i u donjoj </a:t>
            </a:r>
            <a:r>
              <a:rPr lang="hr-HR" sz="2800" dirty="0" smtClean="0"/>
              <a:t>vilici</a:t>
            </a:r>
          </a:p>
        </p:txBody>
      </p:sp>
    </p:spTree>
    <p:extLst>
      <p:ext uri="{BB962C8B-B14F-4D97-AF65-F5344CB8AC3E}">
        <p14:creationId xmlns:p14="http://schemas.microsoft.com/office/powerpoint/2010/main" val="40572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8958"/>
          </a:xfrm>
        </p:spPr>
        <p:txBody>
          <a:bodyPr/>
          <a:lstStyle/>
          <a:p>
            <a:r>
              <a:rPr lang="hr-HR" dirty="0" smtClean="0"/>
              <a:t>Pas – čovjekov najbolji prijatelj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472" y="980728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/>
              <a:t>Psu nije bitno da li ste bogati ili siromašni, zanimljivi ili dosadni… Dajte mu svoje srce i on će vam dati </a:t>
            </a:r>
            <a:r>
              <a:rPr lang="hr-HR" sz="2800" dirty="0" smtClean="0"/>
              <a:t>svoje </a:t>
            </a:r>
          </a:p>
          <a:p>
            <a:r>
              <a:rPr lang="hr-HR" sz="2800" dirty="0" smtClean="0"/>
              <a:t>Pas </a:t>
            </a:r>
            <a:r>
              <a:rPr lang="hr-HR" sz="2800" dirty="0"/>
              <a:t>će vas voljeti, ali nikada se neće pretvarati da to čini, on će se radovati s vama ali nikada neće glumiti svoju </a:t>
            </a:r>
            <a:r>
              <a:rPr lang="hr-HR" sz="2800" dirty="0" smtClean="0"/>
              <a:t>radost… </a:t>
            </a:r>
          </a:p>
          <a:p>
            <a:r>
              <a:rPr lang="hr-HR" sz="2800" dirty="0" smtClean="0"/>
              <a:t>Psu </a:t>
            </a:r>
            <a:r>
              <a:rPr lang="hr-HR" sz="2800" dirty="0"/>
              <a:t>ne trebamo ništa reći. On sam prepozna osmijeh na licu, tugu u očima i ljubav u našem srcu.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86799"/>
            <a:ext cx="341270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581128"/>
            <a:ext cx="2394207" cy="174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1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HRVATSKE VRSTE PASA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Dalmatinski pas</a:t>
            </a:r>
          </a:p>
          <a:p>
            <a:r>
              <a:rPr lang="hr-HR" dirty="0" smtClean="0"/>
              <a:t>Karakteristični su po bijeloj dlaci i crnim mrljama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" y="3861048"/>
            <a:ext cx="3595921" cy="238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839">
            <a:off x="5007848" y="3602458"/>
            <a:ext cx="3803549" cy="25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3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511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Hrvatski ovčar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Potiče </a:t>
            </a:r>
            <a:r>
              <a:rPr lang="hr-HR" dirty="0">
                <a:solidFill>
                  <a:schemeClr val="tx1"/>
                </a:solidFill>
              </a:rPr>
              <a:t>od pasa koje su Hrvati doveli sa sobom migrirajući u ove krajeve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7" y="3501008"/>
            <a:ext cx="4048832" cy="303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608">
            <a:off x="1015008" y="3823184"/>
            <a:ext cx="2099063" cy="28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2511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Istarski gonič</a:t>
            </a:r>
          </a:p>
          <a:p>
            <a:r>
              <a:rPr lang="hr-HR" dirty="0"/>
              <a:t>Smatra ih se najstarijom pasminom u Hrvatskoj </a:t>
            </a:r>
            <a:r>
              <a:rPr lang="hr-HR" dirty="0" smtClean="0"/>
              <a:t>i </a:t>
            </a:r>
            <a:r>
              <a:rPr lang="hr-HR" dirty="0"/>
              <a:t>balkanskom susjedstvu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3622154" cy="268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253">
            <a:off x="384985" y="3502827"/>
            <a:ext cx="3528392" cy="26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0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511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Mali međimurski pas</a:t>
            </a:r>
          </a:p>
          <a:p>
            <a:r>
              <a:rPr lang="hr-HR" dirty="0"/>
              <a:t>Nalazi se u </a:t>
            </a:r>
            <a:r>
              <a:rPr lang="hr-HR" dirty="0" smtClean="0"/>
              <a:t>seoskim domaćinstvima</a:t>
            </a:r>
            <a:r>
              <a:rPr lang="hr-HR" dirty="0"/>
              <a:t>, gdje ga cijene kao psa čuvara i jer uništava štetne </a:t>
            </a:r>
            <a:r>
              <a:rPr lang="hr-HR" dirty="0" smtClean="0"/>
              <a:t>glodavce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334122" cy="250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3530">
            <a:off x="4721178" y="3284986"/>
            <a:ext cx="3044280" cy="304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3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1" y="1196752"/>
            <a:ext cx="8229600" cy="432511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Tornjak</a:t>
            </a:r>
          </a:p>
          <a:p>
            <a:r>
              <a:rPr lang="hr-HR" dirty="0"/>
              <a:t>planinski je </a:t>
            </a:r>
            <a:r>
              <a:rPr lang="hr-HR" dirty="0" smtClean="0"/>
              <a:t>pas </a:t>
            </a:r>
          </a:p>
          <a:p>
            <a:r>
              <a:rPr lang="pl-PL" dirty="0" smtClean="0"/>
              <a:t>od </a:t>
            </a:r>
            <a:r>
              <a:rPr lang="pl-PL" dirty="0"/>
              <a:t>jedanaestog stoljeća bila zaštita stada </a:t>
            </a:r>
            <a:r>
              <a:rPr lang="pl-PL" dirty="0" smtClean="0"/>
              <a:t>od </a:t>
            </a:r>
            <a:r>
              <a:rPr lang="it-IT" dirty="0" err="1"/>
              <a:t>krupnih</a:t>
            </a:r>
            <a:r>
              <a:rPr lang="it-IT" dirty="0"/>
              <a:t> </a:t>
            </a:r>
            <a:r>
              <a:rPr lang="it-IT" dirty="0" err="1"/>
              <a:t>predatora</a:t>
            </a:r>
            <a:r>
              <a:rPr lang="it-IT" dirty="0"/>
              <a:t> </a:t>
            </a:r>
            <a:r>
              <a:rPr lang="it-IT" dirty="0" err="1"/>
              <a:t>kao</a:t>
            </a:r>
            <a:r>
              <a:rPr lang="it-IT" dirty="0"/>
              <a:t> </a:t>
            </a:r>
            <a:r>
              <a:rPr lang="it-IT" dirty="0" err="1"/>
              <a:t>što</a:t>
            </a:r>
            <a:r>
              <a:rPr lang="it-IT" dirty="0"/>
              <a:t> </a:t>
            </a:r>
            <a:r>
              <a:rPr lang="it-IT" dirty="0" smtClean="0"/>
              <a:t>su</a:t>
            </a:r>
            <a:r>
              <a:rPr lang="hr-HR" dirty="0" smtClean="0"/>
              <a:t> vuk i medvjed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81" y="3796285"/>
            <a:ext cx="3968447" cy="29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937">
            <a:off x="648335" y="3945614"/>
            <a:ext cx="3271149" cy="245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3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</TotalTime>
  <Words>209</Words>
  <Application>Microsoft Office PowerPoint</Application>
  <PresentationFormat>Prikaz na zaslonu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Urban</vt:lpstr>
      <vt:lpstr>Psi</vt:lpstr>
      <vt:lpstr>PowerPointova prezentacija</vt:lpstr>
      <vt:lpstr>Izgled i građa tijela</vt:lpstr>
      <vt:lpstr>Pas – čovjekov najbolji prijatelj</vt:lpstr>
      <vt:lpstr>HRVATSKE VRSTE PASA</vt:lpstr>
      <vt:lpstr>PowerPointova prezentacija</vt:lpstr>
      <vt:lpstr>PowerPointova prezentacija</vt:lpstr>
      <vt:lpstr>PowerPointova prezentacija</vt:lpstr>
      <vt:lpstr>PowerPointova prezentacija</vt:lpstr>
      <vt:lpstr>Za što su psi korisni?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</dc:title>
  <dc:creator>Dell7-Racunal</dc:creator>
  <cp:lastModifiedBy>Dell7-Racunal</cp:lastModifiedBy>
  <cp:revision>10</cp:revision>
  <dcterms:created xsi:type="dcterms:W3CDTF">2018-03-27T10:31:20Z</dcterms:created>
  <dcterms:modified xsi:type="dcterms:W3CDTF">2018-05-29T10:26:15Z</dcterms:modified>
</cp:coreProperties>
</file>