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58" r:id="rId5"/>
    <p:sldId id="259" r:id="rId6"/>
    <p:sldId id="260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35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D019-5AC2-4456-8095-2D1D6A25C851}" type="datetimeFigureOut">
              <a:rPr lang="hr-HR" smtClean="0"/>
              <a:t>20.03.2023.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F31CF-B113-4AEF-87AA-67F63382613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86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4153A-C30E-4E5B-841A-408E74502343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23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659D4-5806-4A19-8DC8-3589CEF6210F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75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E3B-538D-4489-9C5D-FDB3840E098B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263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904D-11F5-4688-84CE-EC24EC503800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86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B8BDE-6E51-44CF-81BF-DC15E9342842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83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40D8B-3FA6-4B11-A7FA-3B469CDE9953}" type="datetime1">
              <a:rPr lang="hr-HR" smtClean="0"/>
              <a:t>20.03.2023.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88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A779-3503-4712-B224-4A950F04CB51}" type="datetime1">
              <a:rPr lang="hr-HR" smtClean="0"/>
              <a:t>20.03.2023.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765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9EB8-CB72-43F0-8F89-42DE77037AF5}" type="datetime1">
              <a:rPr lang="hr-HR" smtClean="0"/>
              <a:t>20.03.2023.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5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5185-5088-4E05-B22F-6FC7CEFCA18F}" type="datetime1">
              <a:rPr lang="hr-HR" smtClean="0"/>
              <a:t>20.03.2023.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r-HR"/>
              <a:t>Marija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41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EE1AFC-F8F6-4423-9E0C-A8A87268DBAC}" type="datetime1">
              <a:rPr lang="hr-HR" smtClean="0"/>
              <a:t>20.03.2023.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Marija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46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3F71-FCFC-436F-9B71-0186F092D651}" type="datetime1">
              <a:rPr lang="hr-HR" smtClean="0"/>
              <a:t>20.03.2023.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Marija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19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DAD6C7-2735-485C-AF00-B89046ACB456}" type="datetime1">
              <a:rPr lang="hr-HR" smtClean="0"/>
              <a:t>20.03.2023.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Marija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CCB363-70EF-4D18-B621-878C6C3BA640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5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51600B-DBA0-4C5B-A286-12A7522696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NASLOV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DDEE5BB-1B2A-420B-BE88-C900CCF0C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555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9BBEFE-43CF-4C8C-929C-29DDA8D7C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1C48264-953A-4C1E-A4AC-2791B1FC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2</a:t>
            </a:fld>
            <a:endParaRPr lang="hr-HR"/>
          </a:p>
        </p:txBody>
      </p:sp>
      <p:sp>
        <p:nvSpPr>
          <p:cNvPr id="10" name="Rezervirano mjesto sadržaja 9">
            <a:extLst>
              <a:ext uri="{FF2B5EF4-FFF2-40B4-BE49-F238E27FC236}">
                <a16:creationId xmlns:a16="http://schemas.microsoft.com/office/drawing/2014/main" id="{0EB1207F-C182-4CEE-8722-BA4CA62D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930998"/>
            <a:ext cx="10058400" cy="4023360"/>
          </a:xfrm>
        </p:spPr>
        <p:txBody>
          <a:bodyPr/>
          <a:lstStyle/>
          <a:p>
            <a:r>
              <a:rPr lang="hr-HR" b="1" dirty="0">
                <a:hlinkClick r:id="rId2" action="ppaction://hlinksldjump"/>
              </a:rPr>
              <a:t>Videolekcija</a:t>
            </a:r>
            <a:endParaRPr lang="hr-HR" b="1" dirty="0"/>
          </a:p>
          <a:p>
            <a:r>
              <a:rPr lang="hr-HR" b="1" dirty="0">
                <a:hlinkClick r:id="rId3" action="ppaction://hlinksldjump"/>
              </a:rPr>
              <a:t>Pitanje 1</a:t>
            </a:r>
            <a:endParaRPr lang="hr-HR" b="1" dirty="0"/>
          </a:p>
          <a:p>
            <a:r>
              <a:rPr lang="hr-HR" b="1" dirty="0"/>
              <a:t>Pitanje 2</a:t>
            </a:r>
          </a:p>
          <a:p>
            <a:endParaRPr lang="hr-HR" b="1" dirty="0"/>
          </a:p>
        </p:txBody>
      </p:sp>
      <p:sp>
        <p:nvSpPr>
          <p:cNvPr id="11" name="Pravokutnik: zaobljeni kutovi 10">
            <a:hlinkClick r:id="rId4" action="ppaction://hlinksldjump"/>
            <a:extLst>
              <a:ext uri="{FF2B5EF4-FFF2-40B4-BE49-F238E27FC236}">
                <a16:creationId xmlns:a16="http://schemas.microsoft.com/office/drawing/2014/main" id="{BFE9E960-2017-4311-8A18-0B5CE84F7033}"/>
              </a:ext>
            </a:extLst>
          </p:cNvPr>
          <p:cNvSpPr/>
          <p:nvPr/>
        </p:nvSpPr>
        <p:spPr>
          <a:xfrm>
            <a:off x="11155680" y="5954358"/>
            <a:ext cx="989704" cy="37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227277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19FD23-0784-4157-8653-7D34D011D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Videolekcija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7AA3FF-EDD7-400D-9056-92F71B21B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04F0DCD-C795-45AB-860F-0D148AB93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3</a:t>
            </a:fld>
            <a:endParaRPr lang="hr-HR"/>
          </a:p>
        </p:txBody>
      </p:sp>
      <p:sp>
        <p:nvSpPr>
          <p:cNvPr id="5" name="Pravokutnik: zaobljeni kutovi 4">
            <a:hlinkClick r:id="rId2" action="ppaction://hlinksldjump"/>
            <a:extLst>
              <a:ext uri="{FF2B5EF4-FFF2-40B4-BE49-F238E27FC236}">
                <a16:creationId xmlns:a16="http://schemas.microsoft.com/office/drawing/2014/main" id="{11623B97-5D0D-4A8D-AED2-A8E78FFE8614}"/>
              </a:ext>
            </a:extLst>
          </p:cNvPr>
          <p:cNvSpPr/>
          <p:nvPr/>
        </p:nvSpPr>
        <p:spPr>
          <a:xfrm>
            <a:off x="11155680" y="5954358"/>
            <a:ext cx="989704" cy="37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  <p:sp>
        <p:nvSpPr>
          <p:cNvPr id="6" name="Pravokutnik: zaobljeni kutovi 5">
            <a:hlinkClick r:id="rId3" action="ppaction://hlinksldjump"/>
            <a:extLst>
              <a:ext uri="{FF2B5EF4-FFF2-40B4-BE49-F238E27FC236}">
                <a16:creationId xmlns:a16="http://schemas.microsoft.com/office/drawing/2014/main" id="{D4ED04FC-0327-485A-8D94-A3436DB845B1}"/>
              </a:ext>
            </a:extLst>
          </p:cNvPr>
          <p:cNvSpPr/>
          <p:nvPr/>
        </p:nvSpPr>
        <p:spPr>
          <a:xfrm>
            <a:off x="5278417" y="5846782"/>
            <a:ext cx="1635163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311097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20B5FE-45BB-47E2-AD7C-6179A6F4B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Pitanje 1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FD8C1B-3B57-45C9-B562-C0EE71DB9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608502"/>
          </a:xfrm>
        </p:spPr>
        <p:txBody>
          <a:bodyPr/>
          <a:lstStyle/>
          <a:p>
            <a:r>
              <a:rPr lang="hr-HR" dirty="0"/>
              <a:t>Sve ravnine i neravnine na zemlji nazivamo</a:t>
            </a:r>
          </a:p>
        </p:txBody>
      </p:sp>
      <p:sp>
        <p:nvSpPr>
          <p:cNvPr id="16" name="Pravokutnik: zaobljeni kutovi 15">
            <a:hlinkClick r:id="rId2" action="ppaction://hlinksldjump"/>
            <a:extLst>
              <a:ext uri="{FF2B5EF4-FFF2-40B4-BE49-F238E27FC236}">
                <a16:creationId xmlns:a16="http://schemas.microsoft.com/office/drawing/2014/main" id="{F34D94D9-A6F7-4302-9F43-15BB2866986F}"/>
              </a:ext>
            </a:extLst>
          </p:cNvPr>
          <p:cNvSpPr/>
          <p:nvPr/>
        </p:nvSpPr>
        <p:spPr>
          <a:xfrm>
            <a:off x="424180" y="3009900"/>
            <a:ext cx="541782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reljef</a:t>
            </a:r>
          </a:p>
        </p:txBody>
      </p:sp>
      <p:sp>
        <p:nvSpPr>
          <p:cNvPr id="17" name="Pravokutnik: zaobljeni kutovi 16">
            <a:hlinkClick r:id="rId3" action="ppaction://hlinksldjump"/>
            <a:extLst>
              <a:ext uri="{FF2B5EF4-FFF2-40B4-BE49-F238E27FC236}">
                <a16:creationId xmlns:a16="http://schemas.microsoft.com/office/drawing/2014/main" id="{DE663FA8-60AD-44C5-A318-22A9C193A5C5}"/>
              </a:ext>
            </a:extLst>
          </p:cNvPr>
          <p:cNvSpPr/>
          <p:nvPr/>
        </p:nvSpPr>
        <p:spPr>
          <a:xfrm>
            <a:off x="6248400" y="3009900"/>
            <a:ext cx="541782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depresija</a:t>
            </a:r>
          </a:p>
        </p:txBody>
      </p:sp>
      <p:sp>
        <p:nvSpPr>
          <p:cNvPr id="18" name="Pravokutnik: zaobljeni kutovi 17">
            <a:hlinkClick r:id="rId3" action="ppaction://hlinksldjump"/>
            <a:extLst>
              <a:ext uri="{FF2B5EF4-FFF2-40B4-BE49-F238E27FC236}">
                <a16:creationId xmlns:a16="http://schemas.microsoft.com/office/drawing/2014/main" id="{E3AEE9C3-2CA3-46B1-93F3-7873E65525B9}"/>
              </a:ext>
            </a:extLst>
          </p:cNvPr>
          <p:cNvSpPr/>
          <p:nvPr/>
        </p:nvSpPr>
        <p:spPr>
          <a:xfrm>
            <a:off x="424180" y="4282440"/>
            <a:ext cx="541782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potres</a:t>
            </a:r>
          </a:p>
        </p:txBody>
      </p:sp>
      <p:sp>
        <p:nvSpPr>
          <p:cNvPr id="19" name="Pravokutnik: zaobljeni kutovi 18">
            <a:hlinkClick r:id="rId3" action="ppaction://hlinksldjump"/>
            <a:extLst>
              <a:ext uri="{FF2B5EF4-FFF2-40B4-BE49-F238E27FC236}">
                <a16:creationId xmlns:a16="http://schemas.microsoft.com/office/drawing/2014/main" id="{126EE9F9-6C5D-4726-97E9-C382D0228F6F}"/>
              </a:ext>
            </a:extLst>
          </p:cNvPr>
          <p:cNvSpPr/>
          <p:nvPr/>
        </p:nvSpPr>
        <p:spPr>
          <a:xfrm>
            <a:off x="6248400" y="4282440"/>
            <a:ext cx="541782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planine</a:t>
            </a:r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A19AB72-05FA-4EF6-B8B9-47C4557A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4</a:t>
            </a:fld>
            <a:endParaRPr lang="hr-HR"/>
          </a:p>
        </p:txBody>
      </p:sp>
      <p:sp>
        <p:nvSpPr>
          <p:cNvPr id="9" name="Pravokutnik: zaobljeni kutovi 8">
            <a:hlinkClick r:id="rId4" action="ppaction://hlinksldjump"/>
            <a:extLst>
              <a:ext uri="{FF2B5EF4-FFF2-40B4-BE49-F238E27FC236}">
                <a16:creationId xmlns:a16="http://schemas.microsoft.com/office/drawing/2014/main" id="{96359D01-FDFF-48A2-958B-7E3812BC08EF}"/>
              </a:ext>
            </a:extLst>
          </p:cNvPr>
          <p:cNvSpPr/>
          <p:nvPr/>
        </p:nvSpPr>
        <p:spPr>
          <a:xfrm>
            <a:off x="11155680" y="5954358"/>
            <a:ext cx="989704" cy="37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  <p:sp>
        <p:nvSpPr>
          <p:cNvPr id="10" name="Pravokutnik: zaobljeni kutovi 9">
            <a:hlinkClick r:id="rId5" action="ppaction://hlinksldjump"/>
            <a:extLst>
              <a:ext uri="{FF2B5EF4-FFF2-40B4-BE49-F238E27FC236}">
                <a16:creationId xmlns:a16="http://schemas.microsoft.com/office/drawing/2014/main" id="{EE79356B-A972-4620-A6E6-A05DD4565878}"/>
              </a:ext>
            </a:extLst>
          </p:cNvPr>
          <p:cNvSpPr/>
          <p:nvPr/>
        </p:nvSpPr>
        <p:spPr>
          <a:xfrm>
            <a:off x="5278417" y="5846782"/>
            <a:ext cx="1635163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160273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78D7E2-15CF-4BDD-9089-72EF55D75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</a:t>
            </a:r>
          </a:p>
        </p:txBody>
      </p:sp>
      <p:pic>
        <p:nvPicPr>
          <p:cNvPr id="5" name="Rezervirano mjesto sadržaja 4" descr="Clapping hands with solid fill">
            <a:extLst>
              <a:ext uri="{FF2B5EF4-FFF2-40B4-BE49-F238E27FC236}">
                <a16:creationId xmlns:a16="http://schemas.microsoft.com/office/drawing/2014/main" id="{59F8369B-42D7-4DA2-A7ED-1E7FD1D85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1903" y="1822635"/>
            <a:ext cx="4138425" cy="4138425"/>
          </a:xfrm>
        </p:spPr>
      </p:pic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11F466AB-CEF8-46F2-A395-FDF12475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5</a:t>
            </a:fld>
            <a:endParaRPr lang="hr-HR"/>
          </a:p>
        </p:txBody>
      </p:sp>
      <p:sp>
        <p:nvSpPr>
          <p:cNvPr id="6" name="Pravokutnik: zaobljeni kutovi 5">
            <a:hlinkClick r:id="rId4" action="ppaction://hlinksldjump"/>
            <a:extLst>
              <a:ext uri="{FF2B5EF4-FFF2-40B4-BE49-F238E27FC236}">
                <a16:creationId xmlns:a16="http://schemas.microsoft.com/office/drawing/2014/main" id="{90FA4976-8B96-4364-A76E-DB27B7D814F4}"/>
              </a:ext>
            </a:extLst>
          </p:cNvPr>
          <p:cNvSpPr/>
          <p:nvPr/>
        </p:nvSpPr>
        <p:spPr>
          <a:xfrm>
            <a:off x="11155680" y="5954358"/>
            <a:ext cx="989704" cy="37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  <p:sp>
        <p:nvSpPr>
          <p:cNvPr id="7" name="Pravokutnik: zaobljeni kutovi 6">
            <a:hlinkClick r:id="rId5" action="ppaction://hlinksldjump"/>
            <a:extLst>
              <a:ext uri="{FF2B5EF4-FFF2-40B4-BE49-F238E27FC236}">
                <a16:creationId xmlns:a16="http://schemas.microsoft.com/office/drawing/2014/main" id="{DB43FE1E-BB2B-4602-AE23-31C879B50223}"/>
              </a:ext>
            </a:extLst>
          </p:cNvPr>
          <p:cNvSpPr/>
          <p:nvPr/>
        </p:nvSpPr>
        <p:spPr>
          <a:xfrm>
            <a:off x="5278417" y="5846782"/>
            <a:ext cx="1635163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2521400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90BFBF-A0CD-4941-8F62-5A3947D8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NETOČNO</a:t>
            </a:r>
          </a:p>
        </p:txBody>
      </p:sp>
      <p:pic>
        <p:nvPicPr>
          <p:cNvPr id="5" name="Rezervirano mjesto sadržaja 4" descr="Sad face outline with solid fill">
            <a:extLst>
              <a:ext uri="{FF2B5EF4-FFF2-40B4-BE49-F238E27FC236}">
                <a16:creationId xmlns:a16="http://schemas.microsoft.com/office/drawing/2014/main" id="{F3A1141E-76C2-419A-8DA7-48DA95C66D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5728" y="1957106"/>
            <a:ext cx="3600543" cy="3600543"/>
          </a:xfrm>
        </p:spPr>
      </p:pic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C81C0466-EA9A-4502-AF27-EB562E28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6</a:t>
            </a:fld>
            <a:endParaRPr lang="hr-HR"/>
          </a:p>
        </p:txBody>
      </p:sp>
      <p:sp>
        <p:nvSpPr>
          <p:cNvPr id="6" name="Pravokutnik: zaobljeni kutovi 5">
            <a:hlinkClick r:id="rId4" action="ppaction://hlinksldjump"/>
            <a:extLst>
              <a:ext uri="{FF2B5EF4-FFF2-40B4-BE49-F238E27FC236}">
                <a16:creationId xmlns:a16="http://schemas.microsoft.com/office/drawing/2014/main" id="{A82ACBAA-A527-4190-9B78-B41D6519CF2D}"/>
              </a:ext>
            </a:extLst>
          </p:cNvPr>
          <p:cNvSpPr/>
          <p:nvPr/>
        </p:nvSpPr>
        <p:spPr>
          <a:xfrm>
            <a:off x="11155680" y="5954358"/>
            <a:ext cx="989704" cy="376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KRAJ</a:t>
            </a:r>
          </a:p>
        </p:txBody>
      </p:sp>
      <p:sp>
        <p:nvSpPr>
          <p:cNvPr id="4" name="Pravokutnik: zaobljeni kutovi 3">
            <a:hlinkClick r:id="rId5" action="ppaction://hlinksldjump"/>
            <a:extLst>
              <a:ext uri="{FF2B5EF4-FFF2-40B4-BE49-F238E27FC236}">
                <a16:creationId xmlns:a16="http://schemas.microsoft.com/office/drawing/2014/main" id="{686AF96A-FDBC-46AD-B270-8D83C5315170}"/>
              </a:ext>
            </a:extLst>
          </p:cNvPr>
          <p:cNvSpPr/>
          <p:nvPr/>
        </p:nvSpPr>
        <p:spPr>
          <a:xfrm>
            <a:off x="5278417" y="5846782"/>
            <a:ext cx="1635163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424571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77A0F2-81DB-45F7-A873-20F6CD9A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665EE5-C1E2-47B9-821B-505682E27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1200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30EEF73-0794-436E-B1C1-022CE966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CB363-70EF-4D18-B621-878C6C3BA640}" type="slidenum">
              <a:rPr lang="hr-HR" smtClean="0"/>
              <a:t>7</a:t>
            </a:fld>
            <a:endParaRPr lang="hr-HR"/>
          </a:p>
        </p:txBody>
      </p:sp>
      <p:sp>
        <p:nvSpPr>
          <p:cNvPr id="5" name="Pravokutnik: zaobljeni kutovi 4">
            <a:hlinkClick r:id="rId2" action="ppaction://hlinksldjump"/>
            <a:extLst>
              <a:ext uri="{FF2B5EF4-FFF2-40B4-BE49-F238E27FC236}">
                <a16:creationId xmlns:a16="http://schemas.microsoft.com/office/drawing/2014/main" id="{293A2E87-D3AF-44B8-AA98-AF248A93ED82}"/>
              </a:ext>
            </a:extLst>
          </p:cNvPr>
          <p:cNvSpPr/>
          <p:nvPr/>
        </p:nvSpPr>
        <p:spPr>
          <a:xfrm>
            <a:off x="5278417" y="5846782"/>
            <a:ext cx="1635163" cy="484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SADRŽAJ</a:t>
            </a:r>
          </a:p>
        </p:txBody>
      </p:sp>
    </p:spTree>
    <p:extLst>
      <p:ext uri="{BB962C8B-B14F-4D97-AF65-F5344CB8AC3E}">
        <p14:creationId xmlns:p14="http://schemas.microsoft.com/office/powerpoint/2010/main" val="26606834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40</Words>
  <Application>Microsoft Office PowerPoint</Application>
  <PresentationFormat>Široki zaslon</PresentationFormat>
  <Paragraphs>31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NASLOV</vt:lpstr>
      <vt:lpstr>Sadržaj</vt:lpstr>
      <vt:lpstr>Videolekcija</vt:lpstr>
      <vt:lpstr>Pitanje 1</vt:lpstr>
      <vt:lpstr>TOČNO</vt:lpstr>
      <vt:lpstr>NETOČNO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Marija Draganjac</dc:creator>
  <cp:lastModifiedBy>Marija Draganjac</cp:lastModifiedBy>
  <cp:revision>18</cp:revision>
  <dcterms:created xsi:type="dcterms:W3CDTF">2023-03-15T10:54:33Z</dcterms:created>
  <dcterms:modified xsi:type="dcterms:W3CDTF">2023-03-20T11:26:41Z</dcterms:modified>
</cp:coreProperties>
</file>